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4" r:id="rId1"/>
  </p:sldMasterIdLst>
  <p:sldIdLst>
    <p:sldId id="262" r:id="rId2"/>
    <p:sldId id="261" r:id="rId3"/>
    <p:sldId id="263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32D2-5BFF-FC4A-938F-76ECAA5B1047}" type="datetimeFigureOut">
              <a:rPr lang="pl-PL" smtClean="0"/>
              <a:t>2016-05-07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32D2-5BFF-FC4A-938F-76ECAA5B1047}" type="datetimeFigureOut">
              <a:rPr lang="pl-PL" smtClean="0"/>
              <a:t>2016-05-07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6D3-6B29-A749-A81C-8F5561AC99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32D2-5BFF-FC4A-938F-76ECAA5B1047}" type="datetimeFigureOut">
              <a:rPr lang="pl-PL" smtClean="0"/>
              <a:t>2016-05-07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6D3-6B29-A749-A81C-8F5561AC99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32D2-5BFF-FC4A-938F-76ECAA5B1047}" type="datetimeFigureOut">
              <a:rPr lang="pl-PL" smtClean="0"/>
              <a:t>2016-05-07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6D3-6B29-A749-A81C-8F5561AC99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32D2-5BFF-FC4A-938F-76ECAA5B1047}" type="datetimeFigureOut">
              <a:rPr lang="pl-PL" smtClean="0"/>
              <a:t>2016-05-07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6D3-6B29-A749-A81C-8F5561AC99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32D2-5BFF-FC4A-938F-76ECAA5B1047}" type="datetimeFigureOut">
              <a:rPr lang="pl-PL" smtClean="0"/>
              <a:t>2016-05-07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6D3-6B29-A749-A81C-8F5561AC992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32D2-5BFF-FC4A-938F-76ECAA5B1047}" type="datetimeFigureOut">
              <a:rPr lang="pl-PL" smtClean="0"/>
              <a:t>2016-05-07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6D3-6B29-A749-A81C-8F5561AC99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32D2-5BFF-FC4A-938F-76ECAA5B1047}" type="datetimeFigureOut">
              <a:rPr lang="pl-PL" smtClean="0"/>
              <a:t>2016-05-07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6D3-6B29-A749-A81C-8F5561AC99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32D2-5BFF-FC4A-938F-76ECAA5B1047}" type="datetimeFigureOut">
              <a:rPr lang="pl-PL" smtClean="0"/>
              <a:t>2016-05-07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6D3-6B29-A749-A81C-8F5561AC99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32D2-5BFF-FC4A-938F-76ECAA5B1047}" type="datetimeFigureOut">
              <a:rPr lang="pl-PL" smtClean="0"/>
              <a:t>2016-05-07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l-PL" smtClean="0"/>
              <a:t>Przeciągnij obraz na symbol zastępczy lub kliknij ikonę, aby go dodać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32D2-5BFF-FC4A-938F-76ECAA5B1047}" type="datetimeFigureOut">
              <a:rPr lang="pl-PL" smtClean="0"/>
              <a:t>2016-05-07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6D3-6B29-A749-A81C-8F5561AC99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F032D2-5BFF-FC4A-938F-76ECAA5B1047}" type="datetimeFigureOut">
              <a:rPr lang="pl-PL" smtClean="0"/>
              <a:t>2016-05-07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C0D96D3-6B29-A749-A81C-8F5561AC992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Slajd </a:t>
            </a:r>
            <a:r>
              <a:rPr lang="pl-PL" dirty="0" smtClean="0"/>
              <a:t>początkowy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Tytuł projektu, instytucja</a:t>
            </a:r>
          </a:p>
        </p:txBody>
      </p:sp>
    </p:spTree>
    <p:extLst>
      <p:ext uri="{BB962C8B-B14F-4D97-AF65-F5344CB8AC3E}">
        <p14:creationId xmlns:p14="http://schemas.microsoft.com/office/powerpoint/2010/main" val="382838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Tekstowe 1"/>
          <p:cNvSpPr txBox="1"/>
          <p:nvPr/>
        </p:nvSpPr>
        <p:spPr>
          <a:xfrm>
            <a:off x="99895" y="129250"/>
            <a:ext cx="2297595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/>
                </a:solidFill>
              </a:rPr>
              <a:t>Realizacja projektu</a:t>
            </a:r>
            <a:endParaRPr lang="pl-P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96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Tekstowe 3"/>
          <p:cNvSpPr txBox="1"/>
          <p:nvPr/>
        </p:nvSpPr>
        <p:spPr>
          <a:xfrm>
            <a:off x="99895" y="129250"/>
            <a:ext cx="2297595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/>
                </a:solidFill>
              </a:rPr>
              <a:t>Realizacja projektu</a:t>
            </a:r>
            <a:endParaRPr lang="pl-P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95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Tekstowe 3"/>
          <p:cNvSpPr txBox="1"/>
          <p:nvPr/>
        </p:nvSpPr>
        <p:spPr>
          <a:xfrm>
            <a:off x="99895" y="129250"/>
            <a:ext cx="2711544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/>
                </a:solidFill>
              </a:rPr>
              <a:t>Napotkane </a:t>
            </a:r>
            <a:r>
              <a:rPr lang="pl-PL" sz="2000" dirty="0" smtClean="0">
                <a:solidFill>
                  <a:schemeClr val="bg1"/>
                </a:solidFill>
              </a:rPr>
              <a:t>trudności</a:t>
            </a:r>
            <a:endParaRPr lang="pl-P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3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Tekstowe 2"/>
          <p:cNvSpPr txBox="1"/>
          <p:nvPr/>
        </p:nvSpPr>
        <p:spPr>
          <a:xfrm>
            <a:off x="99895" y="129250"/>
            <a:ext cx="291626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/>
                </a:solidFill>
              </a:rPr>
              <a:t>Rozwiązania/ pomysły</a:t>
            </a:r>
            <a:endParaRPr lang="pl-P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6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Slajd </a:t>
            </a:r>
            <a:r>
              <a:rPr lang="pl-PL" dirty="0" smtClean="0"/>
              <a:t>końcowy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Podsumowanie, wnioski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6782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ą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ąt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Kąty.thmx</Template>
  <TotalTime>849</TotalTime>
  <Words>20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Franklin Gothic Book</vt:lpstr>
      <vt:lpstr>Franklin Gothic Medium</vt:lpstr>
      <vt:lpstr>Tunga</vt:lpstr>
      <vt:lpstr>Wingdings</vt:lpstr>
      <vt:lpstr>Kąty</vt:lpstr>
      <vt:lpstr>Slajd początkowy</vt:lpstr>
      <vt:lpstr>PowerPoint Presentation</vt:lpstr>
      <vt:lpstr>PowerPoint Presentation</vt:lpstr>
      <vt:lpstr>PowerPoint Presentation</vt:lpstr>
      <vt:lpstr>PowerPoint Presentation</vt:lpstr>
      <vt:lpstr>Slajd końcowy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Mateusz</dc:creator>
  <cp:lastModifiedBy>Katarzyna</cp:lastModifiedBy>
  <cp:revision>4</cp:revision>
  <dcterms:created xsi:type="dcterms:W3CDTF">2016-03-13T18:29:28Z</dcterms:created>
  <dcterms:modified xsi:type="dcterms:W3CDTF">2016-05-07T19:56:48Z</dcterms:modified>
</cp:coreProperties>
</file>